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911975" cy="1908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7C8A"/>
    <a:srgbClr val="D2A0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0" d="100"/>
          <a:sy n="90" d="100"/>
        </p:scale>
        <p:origin x="78" y="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oh" userId="054bd35c81502be0" providerId="LiveId" clId="{4872CCD5-671B-4E53-B3FE-15004ECD6352}"/>
    <pc:docChg chg="custSel modSld">
      <pc:chgData name="nooh" userId="054bd35c81502be0" providerId="LiveId" clId="{4872CCD5-671B-4E53-B3FE-15004ECD6352}" dt="2023-05-02T19:19:38.937" v="31" actId="20577"/>
      <pc:docMkLst>
        <pc:docMk/>
      </pc:docMkLst>
      <pc:sldChg chg="delSp modSp mod">
        <pc:chgData name="nooh" userId="054bd35c81502be0" providerId="LiveId" clId="{4872CCD5-671B-4E53-B3FE-15004ECD6352}" dt="2023-05-02T19:19:38.937" v="31" actId="20577"/>
        <pc:sldMkLst>
          <pc:docMk/>
          <pc:sldMk cId="428904068" sldId="256"/>
        </pc:sldMkLst>
        <pc:spChg chg="mod">
          <ac:chgData name="nooh" userId="054bd35c81502be0" providerId="LiveId" clId="{4872CCD5-671B-4E53-B3FE-15004ECD6352}" dt="2023-05-02T19:19:38.937" v="31" actId="20577"/>
          <ac:spMkLst>
            <pc:docMk/>
            <pc:sldMk cId="428904068" sldId="256"/>
            <ac:spMk id="2" creationId="{E8D27E9C-6C3A-7C14-9587-512088B32E13}"/>
          </ac:spMkLst>
        </pc:spChg>
        <pc:spChg chg="del mod">
          <ac:chgData name="nooh" userId="054bd35c81502be0" providerId="LiveId" clId="{4872CCD5-671B-4E53-B3FE-15004ECD6352}" dt="2023-05-01T12:47:47.242" v="16" actId="478"/>
          <ac:spMkLst>
            <pc:docMk/>
            <pc:sldMk cId="428904068" sldId="256"/>
            <ac:spMk id="3" creationId="{B9C434A9-3194-FEF0-C621-8D5E2FE2CE77}"/>
          </ac:spMkLst>
        </pc:spChg>
        <pc:spChg chg="del">
          <ac:chgData name="nooh" userId="054bd35c81502be0" providerId="LiveId" clId="{4872CCD5-671B-4E53-B3FE-15004ECD6352}" dt="2023-05-01T12:47:36.316" v="0" actId="478"/>
          <ac:spMkLst>
            <pc:docMk/>
            <pc:sldMk cId="428904068" sldId="256"/>
            <ac:spMk id="7" creationId="{47DEDFE3-6AED-8379-7F05-74C29335370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3997" y="312287"/>
            <a:ext cx="5183981" cy="664328"/>
          </a:xfrm>
        </p:spPr>
        <p:txBody>
          <a:bodyPr anchor="b"/>
          <a:lstStyle>
            <a:lvl1pPr algn="ctr">
              <a:defRPr sz="16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97" y="1002234"/>
            <a:ext cx="5183981" cy="460700"/>
          </a:xfrm>
        </p:spPr>
        <p:txBody>
          <a:bodyPr/>
          <a:lstStyle>
            <a:lvl1pPr marL="0" indent="0" algn="ctr">
              <a:buNone/>
              <a:defRPr sz="668"/>
            </a:lvl1pPr>
            <a:lvl2pPr marL="127193" indent="0" algn="ctr">
              <a:buNone/>
              <a:defRPr sz="556"/>
            </a:lvl2pPr>
            <a:lvl3pPr marL="254386" indent="0" algn="ctr">
              <a:buNone/>
              <a:defRPr sz="501"/>
            </a:lvl3pPr>
            <a:lvl4pPr marL="381579" indent="0" algn="ctr">
              <a:buNone/>
              <a:defRPr sz="445"/>
            </a:lvl4pPr>
            <a:lvl5pPr marL="508772" indent="0" algn="ctr">
              <a:buNone/>
              <a:defRPr sz="445"/>
            </a:lvl5pPr>
            <a:lvl6pPr marL="635965" indent="0" algn="ctr">
              <a:buNone/>
              <a:defRPr sz="445"/>
            </a:lvl6pPr>
            <a:lvl7pPr marL="763158" indent="0" algn="ctr">
              <a:buNone/>
              <a:defRPr sz="445"/>
            </a:lvl7pPr>
            <a:lvl8pPr marL="890351" indent="0" algn="ctr">
              <a:buNone/>
              <a:defRPr sz="445"/>
            </a:lvl8pPr>
            <a:lvl9pPr marL="1017544" indent="0" algn="ctr">
              <a:buNone/>
              <a:defRPr sz="44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1D28-7C4B-43B9-82C8-2022977C55CB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1166E-D824-4ECD-A5CD-EF73A57B65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07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1D28-7C4B-43B9-82C8-2022977C55CB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1166E-D824-4ECD-A5CD-EF73A57B65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96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46382" y="101593"/>
            <a:ext cx="1490395" cy="161709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5198" y="101593"/>
            <a:ext cx="4384784" cy="161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1D28-7C4B-43B9-82C8-2022977C55CB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1166E-D824-4ECD-A5CD-EF73A57B65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44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1D28-7C4B-43B9-82C8-2022977C55CB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1166E-D824-4ECD-A5CD-EF73A57B65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69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599" y="475719"/>
            <a:ext cx="5961578" cy="793748"/>
          </a:xfrm>
        </p:spPr>
        <p:txBody>
          <a:bodyPr anchor="b"/>
          <a:lstStyle>
            <a:lvl1pPr>
              <a:defRPr sz="16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599" y="1276976"/>
            <a:ext cx="5961578" cy="417413"/>
          </a:xfrm>
        </p:spPr>
        <p:txBody>
          <a:bodyPr/>
          <a:lstStyle>
            <a:lvl1pPr marL="0" indent="0">
              <a:buNone/>
              <a:defRPr sz="668">
                <a:solidFill>
                  <a:schemeClr val="tx1">
                    <a:tint val="75000"/>
                  </a:schemeClr>
                </a:solidFill>
              </a:defRPr>
            </a:lvl1pPr>
            <a:lvl2pPr marL="127193" indent="0">
              <a:buNone/>
              <a:defRPr sz="556">
                <a:solidFill>
                  <a:schemeClr val="tx1">
                    <a:tint val="75000"/>
                  </a:schemeClr>
                </a:solidFill>
              </a:defRPr>
            </a:lvl2pPr>
            <a:lvl3pPr marL="254386" indent="0">
              <a:buNone/>
              <a:defRPr sz="501">
                <a:solidFill>
                  <a:schemeClr val="tx1">
                    <a:tint val="75000"/>
                  </a:schemeClr>
                </a:solidFill>
              </a:defRPr>
            </a:lvl3pPr>
            <a:lvl4pPr marL="381579" indent="0">
              <a:buNone/>
              <a:defRPr sz="445">
                <a:solidFill>
                  <a:schemeClr val="tx1">
                    <a:tint val="75000"/>
                  </a:schemeClr>
                </a:solidFill>
              </a:defRPr>
            </a:lvl4pPr>
            <a:lvl5pPr marL="508772" indent="0">
              <a:buNone/>
              <a:defRPr sz="445">
                <a:solidFill>
                  <a:schemeClr val="tx1">
                    <a:tint val="75000"/>
                  </a:schemeClr>
                </a:solidFill>
              </a:defRPr>
            </a:lvl5pPr>
            <a:lvl6pPr marL="635965" indent="0">
              <a:buNone/>
              <a:defRPr sz="445">
                <a:solidFill>
                  <a:schemeClr val="tx1">
                    <a:tint val="75000"/>
                  </a:schemeClr>
                </a:solidFill>
              </a:defRPr>
            </a:lvl6pPr>
            <a:lvl7pPr marL="763158" indent="0">
              <a:buNone/>
              <a:defRPr sz="445">
                <a:solidFill>
                  <a:schemeClr val="tx1">
                    <a:tint val="75000"/>
                  </a:schemeClr>
                </a:solidFill>
              </a:defRPr>
            </a:lvl7pPr>
            <a:lvl8pPr marL="890351" indent="0">
              <a:buNone/>
              <a:defRPr sz="445">
                <a:solidFill>
                  <a:schemeClr val="tx1">
                    <a:tint val="75000"/>
                  </a:schemeClr>
                </a:solidFill>
              </a:defRPr>
            </a:lvl8pPr>
            <a:lvl9pPr marL="1017544" indent="0">
              <a:buNone/>
              <a:defRPr sz="4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1D28-7C4B-43B9-82C8-2022977C55CB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1166E-D824-4ECD-A5CD-EF73A57B65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30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198" y="507963"/>
            <a:ext cx="2937589" cy="1210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9188" y="507963"/>
            <a:ext cx="2937589" cy="1210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1D28-7C4B-43B9-82C8-2022977C55CB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1166E-D824-4ECD-A5CD-EF73A57B65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892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099" y="101593"/>
            <a:ext cx="5961578" cy="3688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099" y="467768"/>
            <a:ext cx="2924089" cy="229246"/>
          </a:xfrm>
        </p:spPr>
        <p:txBody>
          <a:bodyPr anchor="b"/>
          <a:lstStyle>
            <a:lvl1pPr marL="0" indent="0">
              <a:buNone/>
              <a:defRPr sz="668" b="1"/>
            </a:lvl1pPr>
            <a:lvl2pPr marL="127193" indent="0">
              <a:buNone/>
              <a:defRPr sz="556" b="1"/>
            </a:lvl2pPr>
            <a:lvl3pPr marL="254386" indent="0">
              <a:buNone/>
              <a:defRPr sz="501" b="1"/>
            </a:lvl3pPr>
            <a:lvl4pPr marL="381579" indent="0">
              <a:buNone/>
              <a:defRPr sz="445" b="1"/>
            </a:lvl4pPr>
            <a:lvl5pPr marL="508772" indent="0">
              <a:buNone/>
              <a:defRPr sz="445" b="1"/>
            </a:lvl5pPr>
            <a:lvl6pPr marL="635965" indent="0">
              <a:buNone/>
              <a:defRPr sz="445" b="1"/>
            </a:lvl6pPr>
            <a:lvl7pPr marL="763158" indent="0">
              <a:buNone/>
              <a:defRPr sz="445" b="1"/>
            </a:lvl7pPr>
            <a:lvl8pPr marL="890351" indent="0">
              <a:buNone/>
              <a:defRPr sz="445" b="1"/>
            </a:lvl8pPr>
            <a:lvl9pPr marL="1017544" indent="0">
              <a:buNone/>
              <a:defRPr sz="44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9" y="697014"/>
            <a:ext cx="2924089" cy="10252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9187" y="467768"/>
            <a:ext cx="2938490" cy="229246"/>
          </a:xfrm>
        </p:spPr>
        <p:txBody>
          <a:bodyPr anchor="b"/>
          <a:lstStyle>
            <a:lvl1pPr marL="0" indent="0">
              <a:buNone/>
              <a:defRPr sz="668" b="1"/>
            </a:lvl1pPr>
            <a:lvl2pPr marL="127193" indent="0">
              <a:buNone/>
              <a:defRPr sz="556" b="1"/>
            </a:lvl2pPr>
            <a:lvl3pPr marL="254386" indent="0">
              <a:buNone/>
              <a:defRPr sz="501" b="1"/>
            </a:lvl3pPr>
            <a:lvl4pPr marL="381579" indent="0">
              <a:buNone/>
              <a:defRPr sz="445" b="1"/>
            </a:lvl4pPr>
            <a:lvl5pPr marL="508772" indent="0">
              <a:buNone/>
              <a:defRPr sz="445" b="1"/>
            </a:lvl5pPr>
            <a:lvl6pPr marL="635965" indent="0">
              <a:buNone/>
              <a:defRPr sz="445" b="1"/>
            </a:lvl6pPr>
            <a:lvl7pPr marL="763158" indent="0">
              <a:buNone/>
              <a:defRPr sz="445" b="1"/>
            </a:lvl7pPr>
            <a:lvl8pPr marL="890351" indent="0">
              <a:buNone/>
              <a:defRPr sz="445" b="1"/>
            </a:lvl8pPr>
            <a:lvl9pPr marL="1017544" indent="0">
              <a:buNone/>
              <a:defRPr sz="44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9187" y="697014"/>
            <a:ext cx="2938490" cy="10252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1D28-7C4B-43B9-82C8-2022977C55CB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1166E-D824-4ECD-A5CD-EF73A57B65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55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1D28-7C4B-43B9-82C8-2022977C55CB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1166E-D824-4ECD-A5CD-EF73A57B65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956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1D28-7C4B-43B9-82C8-2022977C55CB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1166E-D824-4ECD-A5CD-EF73A57B65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33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099" y="127212"/>
            <a:ext cx="2229292" cy="445241"/>
          </a:xfrm>
        </p:spPr>
        <p:txBody>
          <a:bodyPr anchor="b"/>
          <a:lstStyle>
            <a:lvl1pPr>
              <a:defRPr sz="8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8490" y="274742"/>
            <a:ext cx="3499187" cy="1356041"/>
          </a:xfrm>
        </p:spPr>
        <p:txBody>
          <a:bodyPr/>
          <a:lstStyle>
            <a:lvl1pPr>
              <a:defRPr sz="890"/>
            </a:lvl1pPr>
            <a:lvl2pPr>
              <a:defRPr sz="779"/>
            </a:lvl2pPr>
            <a:lvl3pPr>
              <a:defRPr sz="668"/>
            </a:lvl3pPr>
            <a:lvl4pPr>
              <a:defRPr sz="556"/>
            </a:lvl4pPr>
            <a:lvl5pPr>
              <a:defRPr sz="556"/>
            </a:lvl5pPr>
            <a:lvl6pPr>
              <a:defRPr sz="556"/>
            </a:lvl6pPr>
            <a:lvl7pPr>
              <a:defRPr sz="556"/>
            </a:lvl7pPr>
            <a:lvl8pPr>
              <a:defRPr sz="556"/>
            </a:lvl8pPr>
            <a:lvl9pPr>
              <a:defRPr sz="5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099" y="572453"/>
            <a:ext cx="2229292" cy="1060539"/>
          </a:xfrm>
        </p:spPr>
        <p:txBody>
          <a:bodyPr/>
          <a:lstStyle>
            <a:lvl1pPr marL="0" indent="0">
              <a:buNone/>
              <a:defRPr sz="445"/>
            </a:lvl1pPr>
            <a:lvl2pPr marL="127193" indent="0">
              <a:buNone/>
              <a:defRPr sz="389"/>
            </a:lvl2pPr>
            <a:lvl3pPr marL="254386" indent="0">
              <a:buNone/>
              <a:defRPr sz="334"/>
            </a:lvl3pPr>
            <a:lvl4pPr marL="381579" indent="0">
              <a:buNone/>
              <a:defRPr sz="278"/>
            </a:lvl4pPr>
            <a:lvl5pPr marL="508772" indent="0">
              <a:buNone/>
              <a:defRPr sz="278"/>
            </a:lvl5pPr>
            <a:lvl6pPr marL="635965" indent="0">
              <a:buNone/>
              <a:defRPr sz="278"/>
            </a:lvl6pPr>
            <a:lvl7pPr marL="763158" indent="0">
              <a:buNone/>
              <a:defRPr sz="278"/>
            </a:lvl7pPr>
            <a:lvl8pPr marL="890351" indent="0">
              <a:buNone/>
              <a:defRPr sz="278"/>
            </a:lvl8pPr>
            <a:lvl9pPr marL="1017544" indent="0">
              <a:buNone/>
              <a:defRPr sz="2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1D28-7C4B-43B9-82C8-2022977C55CB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1166E-D824-4ECD-A5CD-EF73A57B65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35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099" y="127212"/>
            <a:ext cx="2229292" cy="445241"/>
          </a:xfrm>
        </p:spPr>
        <p:txBody>
          <a:bodyPr anchor="b"/>
          <a:lstStyle>
            <a:lvl1pPr>
              <a:defRPr sz="8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38490" y="274742"/>
            <a:ext cx="3499187" cy="1356041"/>
          </a:xfrm>
        </p:spPr>
        <p:txBody>
          <a:bodyPr anchor="t"/>
          <a:lstStyle>
            <a:lvl1pPr marL="0" indent="0">
              <a:buNone/>
              <a:defRPr sz="890"/>
            </a:lvl1pPr>
            <a:lvl2pPr marL="127193" indent="0">
              <a:buNone/>
              <a:defRPr sz="779"/>
            </a:lvl2pPr>
            <a:lvl3pPr marL="254386" indent="0">
              <a:buNone/>
              <a:defRPr sz="668"/>
            </a:lvl3pPr>
            <a:lvl4pPr marL="381579" indent="0">
              <a:buNone/>
              <a:defRPr sz="556"/>
            </a:lvl4pPr>
            <a:lvl5pPr marL="508772" indent="0">
              <a:buNone/>
              <a:defRPr sz="556"/>
            </a:lvl5pPr>
            <a:lvl6pPr marL="635965" indent="0">
              <a:buNone/>
              <a:defRPr sz="556"/>
            </a:lvl6pPr>
            <a:lvl7pPr marL="763158" indent="0">
              <a:buNone/>
              <a:defRPr sz="556"/>
            </a:lvl7pPr>
            <a:lvl8pPr marL="890351" indent="0">
              <a:buNone/>
              <a:defRPr sz="556"/>
            </a:lvl8pPr>
            <a:lvl9pPr marL="1017544" indent="0">
              <a:buNone/>
              <a:defRPr sz="55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099" y="572453"/>
            <a:ext cx="2229292" cy="1060539"/>
          </a:xfrm>
        </p:spPr>
        <p:txBody>
          <a:bodyPr/>
          <a:lstStyle>
            <a:lvl1pPr marL="0" indent="0">
              <a:buNone/>
              <a:defRPr sz="445"/>
            </a:lvl1pPr>
            <a:lvl2pPr marL="127193" indent="0">
              <a:buNone/>
              <a:defRPr sz="389"/>
            </a:lvl2pPr>
            <a:lvl3pPr marL="254386" indent="0">
              <a:buNone/>
              <a:defRPr sz="334"/>
            </a:lvl3pPr>
            <a:lvl4pPr marL="381579" indent="0">
              <a:buNone/>
              <a:defRPr sz="278"/>
            </a:lvl4pPr>
            <a:lvl5pPr marL="508772" indent="0">
              <a:buNone/>
              <a:defRPr sz="278"/>
            </a:lvl5pPr>
            <a:lvl6pPr marL="635965" indent="0">
              <a:buNone/>
              <a:defRPr sz="278"/>
            </a:lvl6pPr>
            <a:lvl7pPr marL="763158" indent="0">
              <a:buNone/>
              <a:defRPr sz="278"/>
            </a:lvl7pPr>
            <a:lvl8pPr marL="890351" indent="0">
              <a:buNone/>
              <a:defRPr sz="278"/>
            </a:lvl8pPr>
            <a:lvl9pPr marL="1017544" indent="0">
              <a:buNone/>
              <a:defRPr sz="2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1D28-7C4B-43B9-82C8-2022977C55CB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1166E-D824-4ECD-A5CD-EF73A57B65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956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199" y="101593"/>
            <a:ext cx="5961578" cy="368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199" y="507963"/>
            <a:ext cx="5961578" cy="1210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5198" y="1768595"/>
            <a:ext cx="1555194" cy="1015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91D28-7C4B-43B9-82C8-2022977C55CB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9592" y="1768595"/>
            <a:ext cx="2332792" cy="1015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81583" y="1768595"/>
            <a:ext cx="1555194" cy="1015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1166E-D824-4ECD-A5CD-EF73A57B65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43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4386" rtl="0" eaLnBrk="1" latinLnBrk="0" hangingPunct="1">
        <a:lnSpc>
          <a:spcPct val="90000"/>
        </a:lnSpc>
        <a:spcBef>
          <a:spcPct val="0"/>
        </a:spcBef>
        <a:buNone/>
        <a:defRPr sz="12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597" indent="-63597" algn="l" defTabSz="254386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779" kern="1200">
          <a:solidFill>
            <a:schemeClr val="tx1"/>
          </a:solidFill>
          <a:latin typeface="+mn-lt"/>
          <a:ea typeface="+mn-ea"/>
          <a:cs typeface="+mn-cs"/>
        </a:defRPr>
      </a:lvl1pPr>
      <a:lvl2pPr marL="190790" indent="-63597" algn="l" defTabSz="254386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668" kern="1200">
          <a:solidFill>
            <a:schemeClr val="tx1"/>
          </a:solidFill>
          <a:latin typeface="+mn-lt"/>
          <a:ea typeface="+mn-ea"/>
          <a:cs typeface="+mn-cs"/>
        </a:defRPr>
      </a:lvl2pPr>
      <a:lvl3pPr marL="317983" indent="-63597" algn="l" defTabSz="254386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56" kern="1200">
          <a:solidFill>
            <a:schemeClr val="tx1"/>
          </a:solidFill>
          <a:latin typeface="+mn-lt"/>
          <a:ea typeface="+mn-ea"/>
          <a:cs typeface="+mn-cs"/>
        </a:defRPr>
      </a:lvl3pPr>
      <a:lvl4pPr marL="445176" indent="-63597" algn="l" defTabSz="254386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01" kern="1200">
          <a:solidFill>
            <a:schemeClr val="tx1"/>
          </a:solidFill>
          <a:latin typeface="+mn-lt"/>
          <a:ea typeface="+mn-ea"/>
          <a:cs typeface="+mn-cs"/>
        </a:defRPr>
      </a:lvl4pPr>
      <a:lvl5pPr marL="572369" indent="-63597" algn="l" defTabSz="254386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01" kern="1200">
          <a:solidFill>
            <a:schemeClr val="tx1"/>
          </a:solidFill>
          <a:latin typeface="+mn-lt"/>
          <a:ea typeface="+mn-ea"/>
          <a:cs typeface="+mn-cs"/>
        </a:defRPr>
      </a:lvl5pPr>
      <a:lvl6pPr marL="699562" indent="-63597" algn="l" defTabSz="254386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01" kern="1200">
          <a:solidFill>
            <a:schemeClr val="tx1"/>
          </a:solidFill>
          <a:latin typeface="+mn-lt"/>
          <a:ea typeface="+mn-ea"/>
          <a:cs typeface="+mn-cs"/>
        </a:defRPr>
      </a:lvl6pPr>
      <a:lvl7pPr marL="826755" indent="-63597" algn="l" defTabSz="254386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01" kern="1200">
          <a:solidFill>
            <a:schemeClr val="tx1"/>
          </a:solidFill>
          <a:latin typeface="+mn-lt"/>
          <a:ea typeface="+mn-ea"/>
          <a:cs typeface="+mn-cs"/>
        </a:defRPr>
      </a:lvl7pPr>
      <a:lvl8pPr marL="953948" indent="-63597" algn="l" defTabSz="254386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01" kern="1200">
          <a:solidFill>
            <a:schemeClr val="tx1"/>
          </a:solidFill>
          <a:latin typeface="+mn-lt"/>
          <a:ea typeface="+mn-ea"/>
          <a:cs typeface="+mn-cs"/>
        </a:defRPr>
      </a:lvl8pPr>
      <a:lvl9pPr marL="1081141" indent="-63597" algn="l" defTabSz="254386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4386" rtl="0" eaLnBrk="1" latinLnBrk="0" hangingPunct="1">
        <a:defRPr sz="501" kern="1200">
          <a:solidFill>
            <a:schemeClr val="tx1"/>
          </a:solidFill>
          <a:latin typeface="+mn-lt"/>
          <a:ea typeface="+mn-ea"/>
          <a:cs typeface="+mn-cs"/>
        </a:defRPr>
      </a:lvl1pPr>
      <a:lvl2pPr marL="127193" algn="l" defTabSz="254386" rtl="0" eaLnBrk="1" latinLnBrk="0" hangingPunct="1">
        <a:defRPr sz="501" kern="1200">
          <a:solidFill>
            <a:schemeClr val="tx1"/>
          </a:solidFill>
          <a:latin typeface="+mn-lt"/>
          <a:ea typeface="+mn-ea"/>
          <a:cs typeface="+mn-cs"/>
        </a:defRPr>
      </a:lvl2pPr>
      <a:lvl3pPr marL="254386" algn="l" defTabSz="254386" rtl="0" eaLnBrk="1" latinLnBrk="0" hangingPunct="1">
        <a:defRPr sz="501" kern="1200">
          <a:solidFill>
            <a:schemeClr val="tx1"/>
          </a:solidFill>
          <a:latin typeface="+mn-lt"/>
          <a:ea typeface="+mn-ea"/>
          <a:cs typeface="+mn-cs"/>
        </a:defRPr>
      </a:lvl3pPr>
      <a:lvl4pPr marL="381579" algn="l" defTabSz="254386" rtl="0" eaLnBrk="1" latinLnBrk="0" hangingPunct="1">
        <a:defRPr sz="501" kern="1200">
          <a:solidFill>
            <a:schemeClr val="tx1"/>
          </a:solidFill>
          <a:latin typeface="+mn-lt"/>
          <a:ea typeface="+mn-ea"/>
          <a:cs typeface="+mn-cs"/>
        </a:defRPr>
      </a:lvl4pPr>
      <a:lvl5pPr marL="508772" algn="l" defTabSz="254386" rtl="0" eaLnBrk="1" latinLnBrk="0" hangingPunct="1">
        <a:defRPr sz="501" kern="1200">
          <a:solidFill>
            <a:schemeClr val="tx1"/>
          </a:solidFill>
          <a:latin typeface="+mn-lt"/>
          <a:ea typeface="+mn-ea"/>
          <a:cs typeface="+mn-cs"/>
        </a:defRPr>
      </a:lvl5pPr>
      <a:lvl6pPr marL="635965" algn="l" defTabSz="254386" rtl="0" eaLnBrk="1" latinLnBrk="0" hangingPunct="1">
        <a:defRPr sz="501" kern="1200">
          <a:solidFill>
            <a:schemeClr val="tx1"/>
          </a:solidFill>
          <a:latin typeface="+mn-lt"/>
          <a:ea typeface="+mn-ea"/>
          <a:cs typeface="+mn-cs"/>
        </a:defRPr>
      </a:lvl6pPr>
      <a:lvl7pPr marL="763158" algn="l" defTabSz="254386" rtl="0" eaLnBrk="1" latinLnBrk="0" hangingPunct="1">
        <a:defRPr sz="501" kern="1200">
          <a:solidFill>
            <a:schemeClr val="tx1"/>
          </a:solidFill>
          <a:latin typeface="+mn-lt"/>
          <a:ea typeface="+mn-ea"/>
          <a:cs typeface="+mn-cs"/>
        </a:defRPr>
      </a:lvl7pPr>
      <a:lvl8pPr marL="890351" algn="l" defTabSz="254386" rtl="0" eaLnBrk="1" latinLnBrk="0" hangingPunct="1">
        <a:defRPr sz="501" kern="1200">
          <a:solidFill>
            <a:schemeClr val="tx1"/>
          </a:solidFill>
          <a:latin typeface="+mn-lt"/>
          <a:ea typeface="+mn-ea"/>
          <a:cs typeface="+mn-cs"/>
        </a:defRPr>
      </a:lvl8pPr>
      <a:lvl9pPr marL="1017544" algn="l" defTabSz="254386" rtl="0" eaLnBrk="1" latinLnBrk="0" hangingPunct="1">
        <a:defRPr sz="5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A0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7E9C-6C3A-7C14-9587-512088B32E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ar-EG" sz="1800" b="1" dirty="0">
                <a:solidFill>
                  <a:schemeClr val="bg1"/>
                </a:solidFill>
                <a:effectLst/>
                <a:latin typeface="Tajawal" panose="00000500000000000000" pitchFamily="2" charset="-78"/>
                <a:ea typeface="Calibri" panose="020F0502020204030204" pitchFamily="34" charset="0"/>
                <a:cs typeface="Tajawal" panose="00000500000000000000" pitchFamily="2" charset="-78"/>
              </a:rPr>
              <a:t>عنوان الدورة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04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21</TotalTime>
  <Words>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Tajawal</vt:lpstr>
      <vt:lpstr>Office Theme</vt:lpstr>
      <vt:lpstr>عنوان الدورة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نموذج المواهب اللامحدودة  كإطار وحدة إثرائية للموهوبين</dc:title>
  <dc:creator>nooh</dc:creator>
  <cp:lastModifiedBy>nooh</cp:lastModifiedBy>
  <cp:revision>1</cp:revision>
  <dcterms:created xsi:type="dcterms:W3CDTF">2023-04-28T22:07:19Z</dcterms:created>
  <dcterms:modified xsi:type="dcterms:W3CDTF">2023-05-02T19:19:42Z</dcterms:modified>
</cp:coreProperties>
</file>